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99" autoAdjust="0"/>
    <p:restoredTop sz="94660"/>
  </p:normalViewPr>
  <p:slideViewPr>
    <p:cSldViewPr snapToGrid="0" snapToObjects="1">
      <p:cViewPr varScale="1">
        <p:scale>
          <a:sx n="118" d="100"/>
          <a:sy n="118" d="100"/>
        </p:scale>
        <p:origin x="-427" y="-77"/>
      </p:cViewPr>
      <p:guideLst>
        <p:guide orient="horz" pos="1620"/>
        <p:guide pos="2880"/>
        <p:guide pos="5507"/>
        <p:guide pos="2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4387</TotalTime>
  <Words>1265</Words>
  <Application>Microsoft Office PowerPoint</Application>
  <PresentationFormat>On-screen Show (16:9)</PresentationFormat>
  <Paragraphs>349</Paragraphs>
  <Slides>27</Slides>
  <Notes>2</Notes>
  <HiddenSlides>1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TNO</vt:lpstr>
      <vt:lpstr>Office Theme</vt:lpstr>
      <vt:lpstr>Common sense web ‘a map they could all understand’</vt:lpstr>
      <vt:lpstr>agenda</vt:lpstr>
      <vt:lpstr>introduction</vt:lpstr>
      <vt:lpstr>started in September 2014, already used IN</vt:lpstr>
      <vt:lpstr>COMMON SENSE OVERVIEW</vt:lpstr>
      <vt:lpstr>COMMON SENSE OVERVIEW</vt:lpstr>
      <vt:lpstr>COMMON SENSE OVERVIEW</vt:lpstr>
      <vt:lpstr>COMMON SENSE OVERVIEW</vt:lpstr>
      <vt:lpstr>Common Sense overview</vt:lpstr>
      <vt:lpstr>Common Sense overview</vt:lpstr>
      <vt:lpstr>COMMON SENSE OVERVIEW</vt:lpstr>
      <vt:lpstr>PowerPoint Presentation</vt:lpstr>
      <vt:lpstr>PowerPoint Presentation</vt:lpstr>
      <vt:lpstr>COMMON SENSE OVERVIEW</vt:lpstr>
      <vt:lpstr>Collaboration and SIMULATION</vt:lpstr>
      <vt:lpstr>Modelling &amp; Simulation architecture (in progress)</vt:lpstr>
      <vt:lpstr>Technology</vt:lpstr>
      <vt:lpstr>Technology stack</vt:lpstr>
      <vt:lpstr>Solution, Project &amp; layers</vt:lpstr>
      <vt:lpstr>Solution, Project &amp; layers</vt:lpstr>
      <vt:lpstr>Feature Types</vt:lpstr>
      <vt:lpstr>Property Types</vt:lpstr>
      <vt:lpstr>Localisation</vt:lpstr>
      <vt:lpstr>GETTING STARTED</vt:lpstr>
      <vt:lpstr>DIVING DEEPER</vt:lpstr>
      <vt:lpstr>PowerPoint Presentation</vt:lpstr>
      <vt:lpstr>What’s next?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Marc Hamburg</dc:creator>
  <cp:lastModifiedBy>Erik Vullings (erik.vullings@tno.nl)</cp:lastModifiedBy>
  <cp:revision>167</cp:revision>
  <dcterms:created xsi:type="dcterms:W3CDTF">2014-06-06T07:25:06Z</dcterms:created>
  <dcterms:modified xsi:type="dcterms:W3CDTF">2015-09-09T18:39:56Z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_Template">
    <vt:lpwstr>TNO_169</vt:lpwstr>
  </property>
  <property fmtid="{D5CDD505-2E9C-101B-9397-08002B2CF9AE}" pid="3" name="do_LanguageID">
    <vt:lpwstr>1043</vt:lpwstr>
  </property>
  <property fmtid="{D5CDD505-2E9C-101B-9397-08002B2CF9AE}" pid="4" name="do_Title">
    <vt:lpwstr/>
  </property>
  <property fmtid="{D5CDD505-2E9C-101B-9397-08002B2CF9AE}" pid="5" name="do_Subtitle">
    <vt:lpwstr/>
  </property>
  <property fmtid="{D5CDD505-2E9C-101B-9397-08002B2CF9AE}" pid="6" name="do_Speaker">
    <vt:lpwstr>Marc Hamburg</vt:lpwstr>
  </property>
  <property fmtid="{D5CDD505-2E9C-101B-9397-08002B2CF9AE}" pid="7" name="do_Date">
    <vt:lpwstr>False</vt:lpwstr>
  </property>
  <property fmtid="{D5CDD505-2E9C-101B-9397-08002B2CF9AE}" pid="8" name="do_DateValue">
    <vt:lpwstr>26-03-2015</vt:lpwstr>
  </property>
  <property fmtid="{D5CDD505-2E9C-101B-9397-08002B2CF9AE}" pid="9" name="do_SlideNumber">
    <vt:lpwstr>False</vt:lpwstr>
  </property>
  <property fmtid="{D5CDD505-2E9C-101B-9397-08002B2CF9AE}" pid="10" name="do_Language">
    <vt:lpwstr>1043</vt:lpwstr>
  </property>
  <property fmtid="{D5CDD505-2E9C-101B-9397-08002B2CF9AE}" pid="11" name="PresentationDate">
    <vt:lpwstr>15-4-2015 9:02:03</vt:lpwstr>
  </property>
</Properties>
</file>